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2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197"/>
    <a:srgbClr val="354B95"/>
    <a:srgbClr val="2480A6"/>
    <a:srgbClr val="53A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3" autoAdjust="0"/>
    <p:restoredTop sz="94660"/>
  </p:normalViewPr>
  <p:slideViewPr>
    <p:cSldViewPr snapToGrid="0">
      <p:cViewPr>
        <p:scale>
          <a:sx n="30" d="100"/>
          <a:sy n="30" d="100"/>
        </p:scale>
        <p:origin x="1224" y="-1624"/>
      </p:cViewPr>
      <p:guideLst>
        <p:guide orient="horz" pos="13481"/>
        <p:guide pos="92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1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2301C-48B1-403F-9A79-B24E0FC89F2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DB47-1697-4397-A89F-9B4F49792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28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8254533" y="3841187"/>
            <a:ext cx="17755067" cy="528121"/>
          </a:xfrm>
          <a:prstGeom prst="rect">
            <a:avLst/>
          </a:prstGeom>
          <a:solidFill>
            <a:srgbClr val="53A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eur droit 35"/>
          <p:cNvCxnSpPr/>
          <p:nvPr userDrawn="1"/>
        </p:nvCxnSpPr>
        <p:spPr>
          <a:xfrm flipV="1">
            <a:off x="388327" y="9269385"/>
            <a:ext cx="29850669" cy="5347"/>
          </a:xfrm>
          <a:prstGeom prst="line">
            <a:avLst/>
          </a:prstGeom>
          <a:ln w="76200">
            <a:solidFill>
              <a:srgbClr val="354B9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/>
          <p:cNvGrpSpPr/>
          <p:nvPr userDrawn="1"/>
        </p:nvGrpSpPr>
        <p:grpSpPr>
          <a:xfrm>
            <a:off x="1371597" y="3008358"/>
            <a:ext cx="27025601" cy="1528552"/>
            <a:chOff x="1371598" y="4971059"/>
            <a:chExt cx="27025601" cy="1528552"/>
          </a:xfrm>
        </p:grpSpPr>
        <p:sp>
          <p:nvSpPr>
            <p:cNvPr id="4" name="Rectangle 3"/>
            <p:cNvSpPr/>
            <p:nvPr userDrawn="1"/>
          </p:nvSpPr>
          <p:spPr>
            <a:xfrm>
              <a:off x="1371598" y="5588457"/>
              <a:ext cx="27025601" cy="911154"/>
            </a:xfrm>
            <a:prstGeom prst="rect">
              <a:avLst/>
            </a:prstGeom>
            <a:solidFill>
              <a:srgbClr val="354B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7199956" y="4971059"/>
              <a:ext cx="1536055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fr-FR" sz="3600" b="1" dirty="0">
                <a:solidFill>
                  <a:srgbClr val="3A5197"/>
                </a:solidFill>
              </a:endParaRPr>
            </a:p>
            <a:p>
              <a:pPr algn="l"/>
              <a:r>
                <a:rPr lang="fr-FR" sz="5400" b="1" dirty="0">
                  <a:solidFill>
                    <a:schemeClr val="bg1"/>
                  </a:solidFill>
                </a:rPr>
                <a:t> </a:t>
              </a:r>
              <a:r>
                <a:rPr lang="fr-FR" sz="5400" b="1" dirty="0" smtClean="0">
                  <a:solidFill>
                    <a:schemeClr val="bg1"/>
                  </a:solidFill>
                </a:rPr>
                <a:t>Journées </a:t>
              </a:r>
              <a:r>
                <a:rPr lang="fr-FR" sz="5400" b="1" dirty="0" smtClean="0">
                  <a:solidFill>
                    <a:schemeClr val="bg1"/>
                  </a:solidFill>
                </a:rPr>
                <a:t>SEEDS - JCGE </a:t>
              </a:r>
              <a:r>
                <a:rPr lang="fr-FR" sz="5400" b="1" dirty="0" smtClean="0">
                  <a:solidFill>
                    <a:schemeClr val="bg1"/>
                  </a:solidFill>
                </a:rPr>
                <a:t>11-14 Juin 2019</a:t>
              </a:r>
              <a:r>
                <a:rPr lang="fr-FR" sz="5400" b="1" baseline="0" dirty="0" smtClean="0">
                  <a:solidFill>
                    <a:schemeClr val="bg1"/>
                  </a:solidFill>
                </a:rPr>
                <a:t> -</a:t>
              </a:r>
              <a:r>
                <a:rPr lang="fr-FR" sz="5400" b="1" dirty="0" smtClean="0">
                  <a:solidFill>
                    <a:schemeClr val="bg1"/>
                  </a:solidFill>
                </a:rPr>
                <a:t> Ile d'Oléron</a:t>
              </a:r>
              <a:endParaRPr lang="fr-FR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2"/>
          <a:srcRect b="3056"/>
          <a:stretch/>
        </p:blipFill>
        <p:spPr bwMode="auto">
          <a:xfrm>
            <a:off x="424544" y="72750"/>
            <a:ext cx="9758660" cy="34599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21955125" y="2196171"/>
            <a:ext cx="64420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800" b="0" i="0" dirty="0" smtClean="0">
                <a:solidFill>
                  <a:srgbClr val="898A8A"/>
                </a:solidFill>
                <a:effectLst/>
                <a:latin typeface="Arial" panose="020B0604020202020204" pitchFamily="34" charset="0"/>
              </a:rPr>
              <a:t>Ministère de </a:t>
            </a:r>
            <a:r>
              <a:rPr lang="fr-FR" sz="2800" b="0" i="0" dirty="0" err="1" smtClean="0">
                <a:solidFill>
                  <a:srgbClr val="898A8A"/>
                </a:solidFill>
                <a:effectLst/>
                <a:latin typeface="Arial" panose="020B0604020202020204" pitchFamily="34" charset="0"/>
              </a:rPr>
              <a:t>lʼEnseignement</a:t>
            </a:r>
            <a:r>
              <a:rPr lang="fr-FR" sz="2800" b="0" i="0" dirty="0" smtClean="0">
                <a:solidFill>
                  <a:srgbClr val="898A8A"/>
                </a:solidFill>
                <a:effectLst/>
                <a:latin typeface="Arial" panose="020B0604020202020204" pitchFamily="34" charset="0"/>
              </a:rPr>
              <a:t> supérieur, de la Recherche et de </a:t>
            </a:r>
            <a:r>
              <a:rPr lang="fr-FR" sz="2800" b="0" i="0" dirty="0" err="1" smtClean="0">
                <a:solidFill>
                  <a:srgbClr val="898A8A"/>
                </a:solidFill>
                <a:effectLst/>
                <a:latin typeface="Arial" panose="020B0604020202020204" pitchFamily="34" charset="0"/>
              </a:rPr>
              <a:t>lʼInnovation</a:t>
            </a:r>
            <a:endParaRPr lang="fr-FR" sz="2800" b="0" i="0" dirty="0">
              <a:solidFill>
                <a:srgbClr val="898A8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Picture 6" descr="http://cache.media.enseignementsup-recherche.gouv.fr/image/Global/35/8/Marianne_seule_MESRI_head_www_766358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3812" y="672171"/>
            <a:ext cx="2667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 userDrawn="1"/>
        </p:nvSpPr>
        <p:spPr>
          <a:xfrm rot="5400000">
            <a:off x="-17510979" y="26795317"/>
            <a:ext cx="35798610" cy="746745"/>
          </a:xfrm>
          <a:prstGeom prst="rect">
            <a:avLst/>
          </a:prstGeom>
          <a:solidFill>
            <a:srgbClr val="354B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691278" y="512480"/>
            <a:ext cx="2926135" cy="292613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141" y="1024104"/>
            <a:ext cx="6442595" cy="2149046"/>
          </a:xfrm>
          <a:prstGeom prst="rect">
            <a:avLst/>
          </a:prstGeom>
        </p:spPr>
      </p:pic>
      <p:cxnSp>
        <p:nvCxnSpPr>
          <p:cNvPr id="16" name="Connecteur droit 15"/>
          <p:cNvCxnSpPr/>
          <p:nvPr userDrawn="1"/>
        </p:nvCxnSpPr>
        <p:spPr>
          <a:xfrm>
            <a:off x="15286936" y="16154400"/>
            <a:ext cx="0" cy="19420114"/>
          </a:xfrm>
          <a:prstGeom prst="line">
            <a:avLst/>
          </a:prstGeom>
          <a:ln w="76200">
            <a:solidFill>
              <a:srgbClr val="354B9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95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9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1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3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5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9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7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4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2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5C5C3-8249-47CC-A2C9-D29ED320138C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A895-873C-4570-B194-EE2D6C3E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1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4170" y="6925650"/>
            <a:ext cx="2727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C00000"/>
                </a:solidFill>
              </a:rPr>
              <a:t>Auteur principal (préciser l’année de thèse) </a:t>
            </a:r>
            <a:r>
              <a:rPr lang="mr-IN" sz="7200" b="1" dirty="0" smtClean="0">
                <a:solidFill>
                  <a:srgbClr val="3A5197"/>
                </a:solidFill>
              </a:rPr>
              <a:t>–</a:t>
            </a:r>
            <a:r>
              <a:rPr lang="fr-FR" sz="7200" b="1" dirty="0" smtClean="0">
                <a:solidFill>
                  <a:srgbClr val="3A5197"/>
                </a:solidFill>
              </a:rPr>
              <a:t> Equipe d’encadrement</a:t>
            </a:r>
            <a:endParaRPr lang="fr-FR" sz="7200" b="1" dirty="0" smtClean="0">
              <a:solidFill>
                <a:srgbClr val="3A5197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48611" y="16146934"/>
            <a:ext cx="13165601" cy="20344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solidFill>
                  <a:srgbClr val="C00000"/>
                </a:solidFill>
              </a:rPr>
              <a:t>Titre 1</a:t>
            </a:r>
          </a:p>
          <a:p>
            <a:r>
              <a:rPr lang="fr-FR" sz="4400" dirty="0" smtClean="0">
                <a:solidFill>
                  <a:srgbClr val="002060"/>
                </a:solidFill>
              </a:rPr>
              <a:t>Votre contenu. </a:t>
            </a:r>
            <a:r>
              <a:rPr lang="en-US" sz="4400" dirty="0" err="1">
                <a:solidFill>
                  <a:srgbClr val="002060"/>
                </a:solidFill>
              </a:rPr>
              <a:t>Latius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disseminata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licentia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onerosus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bonis</a:t>
            </a:r>
            <a:r>
              <a:rPr lang="en-US" sz="4400" dirty="0">
                <a:solidFill>
                  <a:srgbClr val="002060"/>
                </a:solidFill>
              </a:rPr>
              <a:t> omnibus Caesar </a:t>
            </a:r>
            <a:r>
              <a:rPr lang="en-US" sz="4400" dirty="0" err="1">
                <a:solidFill>
                  <a:srgbClr val="002060"/>
                </a:solidFill>
              </a:rPr>
              <a:t>nullum</a:t>
            </a:r>
            <a:r>
              <a:rPr lang="en-US" sz="4400" dirty="0">
                <a:solidFill>
                  <a:srgbClr val="002060"/>
                </a:solidFill>
              </a:rPr>
              <a:t> post </a:t>
            </a:r>
            <a:r>
              <a:rPr lang="en-US" sz="4400" dirty="0" err="1">
                <a:solidFill>
                  <a:srgbClr val="002060"/>
                </a:solidFill>
              </a:rPr>
              <a:t>haec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adhibens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modum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orientis</a:t>
            </a:r>
            <a:r>
              <a:rPr lang="en-US" sz="4400" dirty="0">
                <a:solidFill>
                  <a:srgbClr val="002060"/>
                </a:solidFill>
              </a:rPr>
              <a:t> latera </a:t>
            </a:r>
            <a:r>
              <a:rPr lang="en-US" sz="4400" dirty="0" err="1">
                <a:solidFill>
                  <a:srgbClr val="002060"/>
                </a:solidFill>
              </a:rPr>
              <a:t>cuncta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vexabat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honoratis</a:t>
            </a:r>
            <a:r>
              <a:rPr lang="en-US" sz="4400" dirty="0">
                <a:solidFill>
                  <a:srgbClr val="002060"/>
                </a:solidFill>
              </a:rPr>
              <a:t> parcens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urbium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primatibus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plebeiis</a:t>
            </a:r>
            <a:r>
              <a:rPr lang="en-US" sz="4400" dirty="0">
                <a:solidFill>
                  <a:srgbClr val="002060"/>
                </a:solidFill>
              </a:rPr>
              <a:t>.</a:t>
            </a:r>
          </a:p>
          <a:p>
            <a:r>
              <a:rPr lang="en-US" sz="4400" dirty="0">
                <a:solidFill>
                  <a:srgbClr val="002060"/>
                </a:solidFill>
              </a:rPr>
              <a:t>Et licet </a:t>
            </a:r>
            <a:r>
              <a:rPr lang="en-US" sz="4400" dirty="0" err="1">
                <a:solidFill>
                  <a:srgbClr val="002060"/>
                </a:solidFill>
              </a:rPr>
              <a:t>quocumque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oculos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flexeris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feminas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adfatim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multas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spectare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cirratas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quibus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si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nupsissent</a:t>
            </a:r>
            <a:r>
              <a:rPr lang="en-US" sz="4400" dirty="0">
                <a:solidFill>
                  <a:srgbClr val="002060"/>
                </a:solidFill>
              </a:rPr>
              <a:t>, per </a:t>
            </a:r>
            <a:r>
              <a:rPr lang="en-US" sz="4400" dirty="0" err="1">
                <a:solidFill>
                  <a:srgbClr val="002060"/>
                </a:solidFill>
              </a:rPr>
              <a:t>aetatem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nixus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poterat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suppetere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liberorum</a:t>
            </a:r>
            <a:r>
              <a:rPr lang="en-US" sz="4400" dirty="0">
                <a:solidFill>
                  <a:srgbClr val="002060"/>
                </a:solidFill>
              </a:rPr>
              <a:t>, ad </a:t>
            </a:r>
            <a:r>
              <a:rPr lang="en-US" sz="4400" dirty="0" err="1">
                <a:solidFill>
                  <a:srgbClr val="002060"/>
                </a:solidFill>
              </a:rPr>
              <a:t>usque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taedium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pedibus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pavimenta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tergentes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iactari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volucriter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gyris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exprimunt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innumera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smtClean="0">
                <a:solidFill>
                  <a:srgbClr val="002060"/>
                </a:solidFill>
              </a:rPr>
              <a:t>simulacra</a:t>
            </a:r>
            <a:r>
              <a:rPr lang="en-US" sz="4400" dirty="0">
                <a:solidFill>
                  <a:srgbClr val="002060"/>
                </a:solidFill>
              </a:rPr>
              <a:t>.</a:t>
            </a:r>
            <a:endParaRPr lang="fr-FR" sz="4400" dirty="0" smtClean="0">
              <a:solidFill>
                <a:srgbClr val="002060"/>
              </a:solidFill>
            </a:endParaRPr>
          </a:p>
          <a:p>
            <a:endParaRPr lang="fr-FR" sz="7200" b="1" dirty="0" smtClean="0">
              <a:solidFill>
                <a:srgbClr val="2480A6"/>
              </a:solidFill>
            </a:endParaRPr>
          </a:p>
          <a:p>
            <a:r>
              <a:rPr lang="fr-FR" sz="7200" b="1" dirty="0" smtClean="0">
                <a:solidFill>
                  <a:srgbClr val="C00000"/>
                </a:solidFill>
              </a:rPr>
              <a:t>Titre 2</a:t>
            </a:r>
          </a:p>
          <a:p>
            <a:r>
              <a:rPr lang="fr-FR" sz="4400" dirty="0">
                <a:solidFill>
                  <a:srgbClr val="002060"/>
                </a:solidFill>
              </a:rPr>
              <a:t>Votre contenu. </a:t>
            </a:r>
            <a:r>
              <a:rPr lang="en-US" sz="4400" dirty="0" err="1">
                <a:solidFill>
                  <a:srgbClr val="002060"/>
                </a:solidFill>
              </a:rPr>
              <a:t>Latius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disseminata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licentia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onerosus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bonis</a:t>
            </a:r>
            <a:r>
              <a:rPr lang="en-US" sz="4400" dirty="0">
                <a:solidFill>
                  <a:srgbClr val="002060"/>
                </a:solidFill>
              </a:rPr>
              <a:t> omnibus Caesar </a:t>
            </a:r>
            <a:r>
              <a:rPr lang="en-US" sz="4400" dirty="0" err="1">
                <a:solidFill>
                  <a:srgbClr val="002060"/>
                </a:solidFill>
              </a:rPr>
              <a:t>nullum</a:t>
            </a:r>
            <a:r>
              <a:rPr lang="en-US" sz="4400" dirty="0">
                <a:solidFill>
                  <a:srgbClr val="002060"/>
                </a:solidFill>
              </a:rPr>
              <a:t> post </a:t>
            </a:r>
            <a:r>
              <a:rPr lang="en-US" sz="4400" dirty="0" err="1">
                <a:solidFill>
                  <a:srgbClr val="002060"/>
                </a:solidFill>
              </a:rPr>
              <a:t>haec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adhibens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modum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orientis</a:t>
            </a:r>
            <a:r>
              <a:rPr lang="en-US" sz="4400" dirty="0">
                <a:solidFill>
                  <a:srgbClr val="002060"/>
                </a:solidFill>
              </a:rPr>
              <a:t> latera </a:t>
            </a:r>
            <a:r>
              <a:rPr lang="en-US" sz="4400" dirty="0" err="1">
                <a:solidFill>
                  <a:srgbClr val="002060"/>
                </a:solidFill>
              </a:rPr>
              <a:t>cuncta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vexabat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honoratis</a:t>
            </a:r>
            <a:r>
              <a:rPr lang="en-US" sz="4400" dirty="0">
                <a:solidFill>
                  <a:srgbClr val="002060"/>
                </a:solidFill>
              </a:rPr>
              <a:t> parcens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urbium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primatibus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plebeiis</a:t>
            </a:r>
            <a:r>
              <a:rPr lang="en-US" sz="4400" dirty="0" smtClean="0">
                <a:solidFill>
                  <a:srgbClr val="002060"/>
                </a:solidFill>
              </a:rPr>
              <a:t>.</a:t>
            </a:r>
          </a:p>
          <a:p>
            <a:endParaRPr lang="fr-FR" sz="4400" dirty="0" smtClean="0">
              <a:solidFill>
                <a:srgbClr val="002060"/>
              </a:solidFill>
            </a:endParaRPr>
          </a:p>
          <a:p>
            <a:endParaRPr lang="fr-FR" sz="4400" dirty="0">
              <a:solidFill>
                <a:srgbClr val="354B95"/>
              </a:solidFill>
            </a:endParaRPr>
          </a:p>
          <a:p>
            <a:r>
              <a:rPr lang="fr-FR" sz="6000" b="1" dirty="0">
                <a:solidFill>
                  <a:srgbClr val="C00000"/>
                </a:solidFill>
              </a:rPr>
              <a:t>Titre </a:t>
            </a:r>
            <a:r>
              <a:rPr lang="fr-FR" sz="6000" b="1" dirty="0" smtClean="0">
                <a:solidFill>
                  <a:srgbClr val="C00000"/>
                </a:solidFill>
              </a:rPr>
              <a:t>3</a:t>
            </a:r>
            <a:endParaRPr lang="en-US" sz="4400" dirty="0">
              <a:solidFill>
                <a:srgbClr val="C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2060"/>
                </a:solidFill>
              </a:rPr>
              <a:t>Et licet </a:t>
            </a:r>
            <a:r>
              <a:rPr lang="en-US" sz="4400" b="1" dirty="0" err="1">
                <a:solidFill>
                  <a:srgbClr val="002060"/>
                </a:solidFill>
              </a:rPr>
              <a:t>quocumque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oculos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flexeris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feminas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adfatim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multas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spectare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cirratas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quibus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si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nupsissent</a:t>
            </a:r>
            <a:r>
              <a:rPr lang="en-US" sz="4400" dirty="0">
                <a:solidFill>
                  <a:srgbClr val="002060"/>
                </a:solidFill>
              </a:rPr>
              <a:t>, per </a:t>
            </a:r>
            <a:r>
              <a:rPr lang="en-US" sz="4400" dirty="0" err="1">
                <a:solidFill>
                  <a:srgbClr val="002060"/>
                </a:solidFill>
              </a:rPr>
              <a:t>aetatem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nixus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poterat</a:t>
            </a:r>
            <a:r>
              <a:rPr lang="en-US" sz="4400" dirty="0">
                <a:solidFill>
                  <a:srgbClr val="002060"/>
                </a:solidFill>
              </a:rPr>
              <a:t>,</a:t>
            </a:r>
            <a:endParaRPr lang="en-US" sz="4400" dirty="0" smtClean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2060"/>
                </a:solidFill>
              </a:rPr>
              <a:t>Simulacra,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err="1" smtClean="0">
                <a:solidFill>
                  <a:srgbClr val="002060"/>
                </a:solidFill>
              </a:rPr>
              <a:t>Quibus</a:t>
            </a:r>
            <a:r>
              <a:rPr lang="en-US" sz="4400" b="1" dirty="0">
                <a:solidFill>
                  <a:srgbClr val="002060"/>
                </a:solidFill>
              </a:rPr>
              <a:t>, </a:t>
            </a:r>
            <a:r>
              <a:rPr lang="en-US" sz="4400" b="1" dirty="0" err="1">
                <a:solidFill>
                  <a:srgbClr val="002060"/>
                </a:solidFill>
              </a:rPr>
              <a:t>si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nupsissent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dirty="0">
                <a:solidFill>
                  <a:srgbClr val="002060"/>
                </a:solidFill>
              </a:rPr>
              <a:t>per </a:t>
            </a:r>
            <a:r>
              <a:rPr lang="en-US" sz="4400" dirty="0" err="1" smtClean="0">
                <a:solidFill>
                  <a:srgbClr val="002060"/>
                </a:solidFill>
              </a:rPr>
              <a:t>aetatem</a:t>
            </a:r>
            <a:r>
              <a:rPr lang="en-US" sz="4400" dirty="0" smtClean="0">
                <a:solidFill>
                  <a:srgbClr val="002060"/>
                </a:solidFill>
              </a:rPr>
              <a:t>.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7200" b="1" dirty="0">
              <a:solidFill>
                <a:srgbClr val="002060"/>
              </a:solidFill>
            </a:endParaRPr>
          </a:p>
          <a:p>
            <a:endParaRPr lang="en-US" sz="7200" b="1" dirty="0">
              <a:solidFill>
                <a:srgbClr val="2480A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48611" y="5217490"/>
            <a:ext cx="272796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0" b="1" i="1" dirty="0" smtClean="0">
                <a:solidFill>
                  <a:srgbClr val="354B95"/>
                </a:solidFill>
              </a:rPr>
              <a:t>TITRE DU PAPIER</a:t>
            </a:r>
            <a:endParaRPr lang="fr-FR" sz="10500" b="1" i="1" dirty="0" smtClean="0">
              <a:solidFill>
                <a:srgbClr val="354B95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294195" y="16146935"/>
            <a:ext cx="13165601" cy="95102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</a:rPr>
              <a:t>Latius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disseminata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licentia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onerosus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bonis</a:t>
            </a:r>
            <a:r>
              <a:rPr lang="en-US" sz="4400" dirty="0">
                <a:solidFill>
                  <a:srgbClr val="002060"/>
                </a:solidFill>
              </a:rPr>
              <a:t> omnibus Caesar </a:t>
            </a:r>
            <a:r>
              <a:rPr lang="en-US" sz="4400" dirty="0" err="1">
                <a:solidFill>
                  <a:srgbClr val="002060"/>
                </a:solidFill>
              </a:rPr>
              <a:t>nullum</a:t>
            </a:r>
            <a:r>
              <a:rPr lang="en-US" sz="4400" dirty="0">
                <a:solidFill>
                  <a:srgbClr val="002060"/>
                </a:solidFill>
              </a:rPr>
              <a:t> post </a:t>
            </a:r>
            <a:r>
              <a:rPr lang="en-US" sz="4400" dirty="0" err="1">
                <a:solidFill>
                  <a:srgbClr val="002060"/>
                </a:solidFill>
              </a:rPr>
              <a:t>haec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adhibens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modum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orientis</a:t>
            </a:r>
            <a:r>
              <a:rPr lang="en-US" sz="4400" dirty="0">
                <a:solidFill>
                  <a:srgbClr val="002060"/>
                </a:solidFill>
              </a:rPr>
              <a:t> latera </a:t>
            </a:r>
            <a:r>
              <a:rPr lang="en-US" sz="4400" dirty="0" err="1">
                <a:solidFill>
                  <a:srgbClr val="002060"/>
                </a:solidFill>
              </a:rPr>
              <a:t>cuncta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vexabat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honoratis</a:t>
            </a:r>
            <a:r>
              <a:rPr lang="en-US" sz="4400" dirty="0">
                <a:solidFill>
                  <a:srgbClr val="002060"/>
                </a:solidFill>
              </a:rPr>
              <a:t> parcens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urbium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primatibus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plebeiis</a:t>
            </a:r>
            <a:r>
              <a:rPr lang="en-US" sz="4400" dirty="0">
                <a:solidFill>
                  <a:srgbClr val="002060"/>
                </a:solidFill>
              </a:rPr>
              <a:t>.</a:t>
            </a:r>
          </a:p>
          <a:p>
            <a:r>
              <a:rPr lang="en-US" sz="4400" dirty="0">
                <a:solidFill>
                  <a:srgbClr val="002060"/>
                </a:solidFill>
              </a:rPr>
              <a:t>Et licet </a:t>
            </a:r>
            <a:r>
              <a:rPr lang="en-US" sz="4400" dirty="0" err="1">
                <a:solidFill>
                  <a:srgbClr val="002060"/>
                </a:solidFill>
              </a:rPr>
              <a:t>quocumque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oculos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flexeris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feminas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adfatim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multas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spectare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cirratas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quibus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si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nupsissent</a:t>
            </a:r>
            <a:r>
              <a:rPr lang="en-US" sz="4400" dirty="0">
                <a:solidFill>
                  <a:srgbClr val="002060"/>
                </a:solidFill>
              </a:rPr>
              <a:t>, per </a:t>
            </a:r>
            <a:r>
              <a:rPr lang="en-US" sz="4400" dirty="0" err="1">
                <a:solidFill>
                  <a:srgbClr val="002060"/>
                </a:solidFill>
              </a:rPr>
              <a:t>aetatem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nixus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poterat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suppetere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liberorum</a:t>
            </a:r>
            <a:r>
              <a:rPr lang="en-US" sz="4400" dirty="0">
                <a:solidFill>
                  <a:srgbClr val="002060"/>
                </a:solidFill>
              </a:rPr>
              <a:t>, ad </a:t>
            </a:r>
            <a:r>
              <a:rPr lang="en-US" sz="4400" dirty="0" err="1">
                <a:solidFill>
                  <a:srgbClr val="002060"/>
                </a:solidFill>
              </a:rPr>
              <a:t>usque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taedium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pedibus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pavimenta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tergentes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iactari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volucriter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gyris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exprimunt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innumera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smtClean="0">
                <a:solidFill>
                  <a:srgbClr val="002060"/>
                </a:solidFill>
              </a:rPr>
              <a:t>simulacra</a:t>
            </a:r>
            <a:r>
              <a:rPr lang="en-US" sz="4400" dirty="0">
                <a:solidFill>
                  <a:srgbClr val="002060"/>
                </a:solidFill>
              </a:rPr>
              <a:t>.</a:t>
            </a:r>
            <a:endParaRPr lang="fr-FR" sz="4400" dirty="0" smtClean="0">
              <a:solidFill>
                <a:srgbClr val="002060"/>
              </a:solidFill>
            </a:endParaRPr>
          </a:p>
          <a:p>
            <a:endParaRPr lang="fr-FR" sz="7200" b="1" dirty="0" smtClean="0">
              <a:solidFill>
                <a:srgbClr val="2480A6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7200" b="1" dirty="0">
              <a:solidFill>
                <a:srgbClr val="002060"/>
              </a:solidFill>
            </a:endParaRPr>
          </a:p>
          <a:p>
            <a:endParaRPr lang="en-US" sz="7200" b="1" dirty="0">
              <a:solidFill>
                <a:srgbClr val="2480A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48611" y="36863675"/>
            <a:ext cx="28211185" cy="59400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solidFill>
                  <a:srgbClr val="C00000"/>
                </a:solidFill>
              </a:rPr>
              <a:t>Conclusion</a:t>
            </a:r>
            <a:endParaRPr lang="fr-FR" sz="8800" b="1" dirty="0" smtClean="0">
              <a:solidFill>
                <a:srgbClr val="C00000"/>
              </a:solidFill>
            </a:endParaRPr>
          </a:p>
          <a:p>
            <a:r>
              <a:rPr lang="en-US" sz="4400" dirty="0" err="1" smtClean="0">
                <a:solidFill>
                  <a:srgbClr val="002060"/>
                </a:solidFill>
              </a:rPr>
              <a:t>Latius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disseminata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licentia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onerosus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bonis</a:t>
            </a:r>
            <a:r>
              <a:rPr lang="en-US" sz="4400" dirty="0">
                <a:solidFill>
                  <a:srgbClr val="002060"/>
                </a:solidFill>
              </a:rPr>
              <a:t> omnibus Caesar </a:t>
            </a:r>
            <a:r>
              <a:rPr lang="en-US" sz="4400" dirty="0" err="1">
                <a:solidFill>
                  <a:srgbClr val="002060"/>
                </a:solidFill>
              </a:rPr>
              <a:t>nullum</a:t>
            </a:r>
            <a:r>
              <a:rPr lang="en-US" sz="4400" dirty="0">
                <a:solidFill>
                  <a:srgbClr val="002060"/>
                </a:solidFill>
              </a:rPr>
              <a:t> post </a:t>
            </a:r>
            <a:r>
              <a:rPr lang="en-US" sz="4400" dirty="0" err="1">
                <a:solidFill>
                  <a:srgbClr val="002060"/>
                </a:solidFill>
              </a:rPr>
              <a:t>haec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adhibens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modum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orientis</a:t>
            </a:r>
            <a:r>
              <a:rPr lang="en-US" sz="4400" dirty="0">
                <a:solidFill>
                  <a:srgbClr val="002060"/>
                </a:solidFill>
              </a:rPr>
              <a:t> latera </a:t>
            </a:r>
            <a:r>
              <a:rPr lang="en-US" sz="4400" dirty="0" err="1">
                <a:solidFill>
                  <a:srgbClr val="002060"/>
                </a:solidFill>
              </a:rPr>
              <a:t>cuncta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vexabat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honoratis</a:t>
            </a:r>
            <a:r>
              <a:rPr lang="en-US" sz="4400" dirty="0">
                <a:solidFill>
                  <a:srgbClr val="002060"/>
                </a:solidFill>
              </a:rPr>
              <a:t> parcens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urbium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primatibus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plebeiis</a:t>
            </a:r>
            <a:r>
              <a:rPr lang="en-US" sz="4400" dirty="0">
                <a:solidFill>
                  <a:srgbClr val="002060"/>
                </a:solidFill>
              </a:rPr>
              <a:t>.</a:t>
            </a:r>
          </a:p>
          <a:p>
            <a:r>
              <a:rPr lang="en-US" sz="4400" dirty="0">
                <a:solidFill>
                  <a:srgbClr val="002060"/>
                </a:solidFill>
              </a:rPr>
              <a:t>Et licet </a:t>
            </a:r>
            <a:r>
              <a:rPr lang="en-US" sz="4400" dirty="0" err="1">
                <a:solidFill>
                  <a:srgbClr val="002060"/>
                </a:solidFill>
              </a:rPr>
              <a:t>quocumque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oculos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flexeris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feminas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adfatim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multas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spectare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cirratas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quibus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si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nupsissent</a:t>
            </a:r>
            <a:r>
              <a:rPr lang="en-US" sz="4400" dirty="0">
                <a:solidFill>
                  <a:srgbClr val="002060"/>
                </a:solidFill>
              </a:rPr>
              <a:t>, per </a:t>
            </a:r>
            <a:r>
              <a:rPr lang="en-US" sz="4400" dirty="0" err="1">
                <a:solidFill>
                  <a:srgbClr val="002060"/>
                </a:solidFill>
              </a:rPr>
              <a:t>aetatem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nixus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poterat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suppetere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liberorum</a:t>
            </a:r>
            <a:r>
              <a:rPr lang="en-US" sz="4400" dirty="0">
                <a:solidFill>
                  <a:srgbClr val="002060"/>
                </a:solidFill>
              </a:rPr>
              <a:t>, ad </a:t>
            </a:r>
            <a:r>
              <a:rPr lang="en-US" sz="4400" dirty="0" err="1">
                <a:solidFill>
                  <a:srgbClr val="002060"/>
                </a:solidFill>
              </a:rPr>
              <a:t>usque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taedium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pedibus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pavimenta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tergentes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iactari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volucriter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gyris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exprimunt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innumera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smtClean="0">
                <a:solidFill>
                  <a:srgbClr val="002060"/>
                </a:solidFill>
              </a:rPr>
              <a:t>simulacra</a:t>
            </a:r>
            <a:r>
              <a:rPr lang="en-US" sz="4400" dirty="0" smtClean="0">
                <a:solidFill>
                  <a:srgbClr val="002060"/>
                </a:solidFill>
              </a:rPr>
              <a:t>.</a:t>
            </a:r>
            <a:endParaRPr lang="fr-FR" sz="7200" b="1" dirty="0">
              <a:solidFill>
                <a:srgbClr val="002060"/>
              </a:solidFill>
            </a:endParaRPr>
          </a:p>
          <a:p>
            <a:endParaRPr lang="en-US" sz="7200" b="1" dirty="0">
              <a:solidFill>
                <a:srgbClr val="2480A6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34170" y="9834139"/>
            <a:ext cx="28211185" cy="59400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solidFill>
                  <a:srgbClr val="C00000"/>
                </a:solidFill>
              </a:rPr>
              <a:t>Contexte / Introduction</a:t>
            </a:r>
            <a:endParaRPr lang="fr-FR" sz="8800" b="1" dirty="0" smtClean="0">
              <a:solidFill>
                <a:srgbClr val="C00000"/>
              </a:solidFill>
            </a:endParaRPr>
          </a:p>
          <a:p>
            <a:r>
              <a:rPr lang="en-US" sz="4400" dirty="0" err="1" smtClean="0">
                <a:solidFill>
                  <a:srgbClr val="002060"/>
                </a:solidFill>
              </a:rPr>
              <a:t>Latius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disseminata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licentia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onerosus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bonis</a:t>
            </a:r>
            <a:r>
              <a:rPr lang="en-US" sz="4400" dirty="0">
                <a:solidFill>
                  <a:srgbClr val="002060"/>
                </a:solidFill>
              </a:rPr>
              <a:t> omnibus Caesar </a:t>
            </a:r>
            <a:r>
              <a:rPr lang="en-US" sz="4400" dirty="0" err="1">
                <a:solidFill>
                  <a:srgbClr val="002060"/>
                </a:solidFill>
              </a:rPr>
              <a:t>nullum</a:t>
            </a:r>
            <a:r>
              <a:rPr lang="en-US" sz="4400" dirty="0">
                <a:solidFill>
                  <a:srgbClr val="002060"/>
                </a:solidFill>
              </a:rPr>
              <a:t> post </a:t>
            </a:r>
            <a:r>
              <a:rPr lang="en-US" sz="4400" dirty="0" err="1">
                <a:solidFill>
                  <a:srgbClr val="002060"/>
                </a:solidFill>
              </a:rPr>
              <a:t>haec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adhibens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modum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orientis</a:t>
            </a:r>
            <a:r>
              <a:rPr lang="en-US" sz="4400" dirty="0">
                <a:solidFill>
                  <a:srgbClr val="002060"/>
                </a:solidFill>
              </a:rPr>
              <a:t> latera </a:t>
            </a:r>
            <a:r>
              <a:rPr lang="en-US" sz="4400" dirty="0" err="1">
                <a:solidFill>
                  <a:srgbClr val="002060"/>
                </a:solidFill>
              </a:rPr>
              <a:t>cuncta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vexabat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honoratis</a:t>
            </a:r>
            <a:r>
              <a:rPr lang="en-US" sz="4400" dirty="0">
                <a:solidFill>
                  <a:srgbClr val="002060"/>
                </a:solidFill>
              </a:rPr>
              <a:t> parcens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urbium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primatibus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nec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plebeiis</a:t>
            </a:r>
            <a:r>
              <a:rPr lang="en-US" sz="4400" dirty="0">
                <a:solidFill>
                  <a:srgbClr val="002060"/>
                </a:solidFill>
              </a:rPr>
              <a:t>.</a:t>
            </a:r>
          </a:p>
          <a:p>
            <a:r>
              <a:rPr lang="en-US" sz="4400" dirty="0">
                <a:solidFill>
                  <a:srgbClr val="002060"/>
                </a:solidFill>
              </a:rPr>
              <a:t>Et licet </a:t>
            </a:r>
            <a:r>
              <a:rPr lang="en-US" sz="4400" dirty="0" err="1">
                <a:solidFill>
                  <a:srgbClr val="002060"/>
                </a:solidFill>
              </a:rPr>
              <a:t>quocumque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oculos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flexeris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feminas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adfatim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multas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spectare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cirratas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quibus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si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nupsissent</a:t>
            </a:r>
            <a:r>
              <a:rPr lang="en-US" sz="4400" dirty="0">
                <a:solidFill>
                  <a:srgbClr val="002060"/>
                </a:solidFill>
              </a:rPr>
              <a:t>, per </a:t>
            </a:r>
            <a:r>
              <a:rPr lang="en-US" sz="4400" dirty="0" err="1">
                <a:solidFill>
                  <a:srgbClr val="002060"/>
                </a:solidFill>
              </a:rPr>
              <a:t>aetatem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nixus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poterat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suppetere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liberorum</a:t>
            </a:r>
            <a:r>
              <a:rPr lang="en-US" sz="4400" dirty="0">
                <a:solidFill>
                  <a:srgbClr val="002060"/>
                </a:solidFill>
              </a:rPr>
              <a:t>, ad </a:t>
            </a:r>
            <a:r>
              <a:rPr lang="en-US" sz="4400" dirty="0" err="1">
                <a:solidFill>
                  <a:srgbClr val="002060"/>
                </a:solidFill>
              </a:rPr>
              <a:t>usque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taedium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pedibus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pavimenta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tergentes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iactari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volucriter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gyris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sz="4400" dirty="0" err="1">
                <a:solidFill>
                  <a:srgbClr val="002060"/>
                </a:solidFill>
              </a:rPr>
              <a:t>dum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exprimunt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innumera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smtClean="0">
                <a:solidFill>
                  <a:srgbClr val="002060"/>
                </a:solidFill>
              </a:rPr>
              <a:t>simulacra</a:t>
            </a:r>
            <a:r>
              <a:rPr lang="en-US" sz="4400" dirty="0" smtClean="0">
                <a:solidFill>
                  <a:srgbClr val="002060"/>
                </a:solidFill>
              </a:rPr>
              <a:t>.</a:t>
            </a:r>
            <a:endParaRPr lang="fr-FR" sz="7200" b="1" dirty="0">
              <a:solidFill>
                <a:srgbClr val="002060"/>
              </a:solidFill>
            </a:endParaRPr>
          </a:p>
          <a:p>
            <a:endParaRPr lang="en-US" sz="7200" b="1" dirty="0">
              <a:solidFill>
                <a:srgbClr val="2480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352</Words>
  <Application>Microsoft Macintosh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Efficacity006B</dc:creator>
  <cp:lastModifiedBy>Utilisateur de Microsoft Office</cp:lastModifiedBy>
  <cp:revision>23</cp:revision>
  <dcterms:created xsi:type="dcterms:W3CDTF">2017-09-11T16:11:22Z</dcterms:created>
  <dcterms:modified xsi:type="dcterms:W3CDTF">2019-05-24T08:54:33Z</dcterms:modified>
</cp:coreProperties>
</file>